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4" r:id="rId2"/>
    <p:sldId id="315" r:id="rId3"/>
    <p:sldId id="316" r:id="rId4"/>
    <p:sldId id="317" r:id="rId5"/>
    <p:sldId id="318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23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041E42"/>
    <a:srgbClr val="ACA39A"/>
    <a:srgbClr val="0D01FF"/>
    <a:srgbClr val="F3692B"/>
    <a:srgbClr val="EF722F"/>
    <a:srgbClr val="FF8200"/>
    <a:srgbClr val="F2F0EE"/>
    <a:srgbClr val="18B2E8"/>
    <a:srgbClr val="00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60"/>
  </p:normalViewPr>
  <p:slideViewPr>
    <p:cSldViewPr showGuides="1">
      <p:cViewPr varScale="1">
        <p:scale>
          <a:sx n="76" d="100"/>
          <a:sy n="76" d="100"/>
        </p:scale>
        <p:origin x="1584" y="84"/>
      </p:cViewPr>
      <p:guideLst>
        <p:guide orient="horz" pos="2160"/>
        <p:guide orient="horz" pos="42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howGuides="1">
      <p:cViewPr varScale="1">
        <p:scale>
          <a:sx n="42" d="100"/>
          <a:sy n="42" d="100"/>
        </p:scale>
        <p:origin x="-21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D4CB-0DD9-4AB4-9163-836457406F20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D0E8-9301-4879-B3F5-9C4CC1761D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32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857E5-F881-4F86-9BBE-1AA0FEB0D33A}" type="datetimeFigureOut">
              <a:rPr lang="es-ES" smtClean="0"/>
              <a:pPr/>
              <a:t>07/10/2019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0EDF-4A05-4E0E-989D-090EFCF96D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50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" y="2434"/>
            <a:ext cx="9142857" cy="6857142"/>
          </a:xfrm>
          <a:prstGeom prst="rect">
            <a:avLst/>
          </a:prstGeom>
          <a:ln>
            <a:noFill/>
          </a:ln>
        </p:spPr>
      </p:pic>
      <p:sp>
        <p:nvSpPr>
          <p:cNvPr id="57" name="56 Forma libre"/>
          <p:cNvSpPr/>
          <p:nvPr userDrawn="1"/>
        </p:nvSpPr>
        <p:spPr>
          <a:xfrm>
            <a:off x="5018847" y="-8878"/>
            <a:ext cx="4133460" cy="6880195"/>
          </a:xfrm>
          <a:custGeom>
            <a:avLst/>
            <a:gdLst>
              <a:gd name="connsiteX0" fmla="*/ 1491449 w 4261282"/>
              <a:gd name="connsiteY0" fmla="*/ 8878 h 7013360"/>
              <a:gd name="connsiteX1" fmla="*/ 0 w 4261282"/>
              <a:gd name="connsiteY1" fmla="*/ 7013360 h 7013360"/>
              <a:gd name="connsiteX2" fmla="*/ 4261282 w 4261282"/>
              <a:gd name="connsiteY2" fmla="*/ 7004482 h 7013360"/>
              <a:gd name="connsiteX3" fmla="*/ 4252404 w 4261282"/>
              <a:gd name="connsiteY3" fmla="*/ 0 h 7013360"/>
              <a:gd name="connsiteX4" fmla="*/ 1491449 w 4261282"/>
              <a:gd name="connsiteY4" fmla="*/ 8878 h 70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1282" h="7013360">
                <a:moveTo>
                  <a:pt x="1491449" y="8878"/>
                </a:moveTo>
                <a:lnTo>
                  <a:pt x="0" y="7013360"/>
                </a:lnTo>
                <a:lnTo>
                  <a:pt x="4261282" y="7004482"/>
                </a:lnTo>
                <a:cubicBezTo>
                  <a:pt x="4258323" y="4669655"/>
                  <a:pt x="4255363" y="2334827"/>
                  <a:pt x="4252404" y="0"/>
                </a:cubicBezTo>
                <a:lnTo>
                  <a:pt x="1491449" y="8878"/>
                </a:lnTo>
                <a:close/>
              </a:path>
            </a:pathLst>
          </a:cu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57 Rectángulo"/>
          <p:cNvSpPr/>
          <p:nvPr userDrawn="1"/>
        </p:nvSpPr>
        <p:spPr>
          <a:xfrm>
            <a:off x="1" y="603017"/>
            <a:ext cx="6444208" cy="1616400"/>
          </a:xfrm>
          <a:prstGeom prst="rect">
            <a:avLst/>
          </a:prstGeom>
          <a:gradFill>
            <a:gsLst>
              <a:gs pos="25000">
                <a:schemeClr val="accent1">
                  <a:alpha val="95000"/>
                </a:schemeClr>
              </a:gs>
              <a:gs pos="100000">
                <a:schemeClr val="accent2"/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7 Rectángulo"/>
          <p:cNvSpPr/>
          <p:nvPr userDrawn="1"/>
        </p:nvSpPr>
        <p:spPr>
          <a:xfrm>
            <a:off x="6002295" y="596655"/>
            <a:ext cx="3142705" cy="1622761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705" h="1616247">
                <a:moveTo>
                  <a:pt x="334685" y="0"/>
                </a:moveTo>
                <a:lnTo>
                  <a:pt x="3142705" y="513"/>
                </a:lnTo>
                <a:lnTo>
                  <a:pt x="3142705" y="1616247"/>
                </a:lnTo>
                <a:lnTo>
                  <a:pt x="0" y="1616247"/>
                </a:lnTo>
                <a:lnTo>
                  <a:pt x="334685" y="0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8 Rectángulo"/>
          <p:cNvSpPr/>
          <p:nvPr userDrawn="1"/>
        </p:nvSpPr>
        <p:spPr>
          <a:xfrm>
            <a:off x="0" y="2219003"/>
            <a:ext cx="6000159" cy="618467"/>
          </a:xfrm>
          <a:custGeom>
            <a:avLst/>
            <a:gdLst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995447 w 5995447"/>
              <a:gd name="connsiteY2" fmla="*/ 618466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8185 w 5995447"/>
              <a:gd name="connsiteY2" fmla="*/ 609040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3471 w 5995447"/>
              <a:gd name="connsiteY2" fmla="*/ 613753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58761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5447" h="618467">
                <a:moveTo>
                  <a:pt x="0" y="0"/>
                </a:moveTo>
                <a:lnTo>
                  <a:pt x="5995447" y="0"/>
                </a:lnTo>
                <a:lnTo>
                  <a:pt x="5858761" y="618467"/>
                </a:lnTo>
                <a:lnTo>
                  <a:pt x="0" y="6184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55000"/>
                </a:schemeClr>
              </a:gs>
              <a:gs pos="100000">
                <a:schemeClr val="accent2">
                  <a:alpha val="55000"/>
                </a:scheme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" name="60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48" y="969666"/>
            <a:ext cx="937931" cy="787863"/>
          </a:xfrm>
          <a:prstGeom prst="rect">
            <a:avLst/>
          </a:prstGeom>
        </p:spPr>
      </p:pic>
      <p:sp>
        <p:nvSpPr>
          <p:cNvPr id="62" name="1 Título"/>
          <p:cNvSpPr>
            <a:spLocks noGrp="1"/>
          </p:cNvSpPr>
          <p:nvPr>
            <p:ph type="ctrTitle" hasCustomPrompt="1"/>
          </p:nvPr>
        </p:nvSpPr>
        <p:spPr>
          <a:xfrm>
            <a:off x="515938" y="977672"/>
            <a:ext cx="5484221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es-ES" sz="2600" b="1" kern="1200" smtClean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 DE LA PRESENTACIÓN MAYÚSCULAS</a:t>
            </a:r>
          </a:p>
        </p:txBody>
      </p:sp>
      <p:sp>
        <p:nvSpPr>
          <p:cNvPr id="6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80991" y="2300970"/>
            <a:ext cx="512663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lang="es-ES" sz="2200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Área de Negocio</a:t>
            </a: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339534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Segunda línea </a:t>
            </a:r>
          </a:p>
        </p:txBody>
      </p:sp>
      <p:sp>
        <p:nvSpPr>
          <p:cNvPr id="26" name="2 Marcador de contenido"/>
          <p:cNvSpPr>
            <a:spLocks noGrp="1" noChangeAspect="1"/>
          </p:cNvSpPr>
          <p:nvPr>
            <p:ph sz="half" idx="18" hasCustomPrompt="1"/>
          </p:nvPr>
        </p:nvSpPr>
        <p:spPr>
          <a:xfrm>
            <a:off x="827415" y="1590700"/>
            <a:ext cx="7626157" cy="4428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insertar gráfico</a:t>
            </a: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72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 Rectángulo"/>
          <p:cNvSpPr/>
          <p:nvPr userDrawn="1"/>
        </p:nvSpPr>
        <p:spPr>
          <a:xfrm>
            <a:off x="1" y="1611357"/>
            <a:ext cx="6902664" cy="1978446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182" h="1978446">
                <a:moveTo>
                  <a:pt x="0" y="0"/>
                </a:moveTo>
                <a:lnTo>
                  <a:pt x="6887182" y="0"/>
                </a:lnTo>
                <a:lnTo>
                  <a:pt x="6439710" y="1978446"/>
                </a:lnTo>
                <a:lnTo>
                  <a:pt x="0" y="19784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chemeClr val="accent1"/>
              </a:gs>
              <a:gs pos="100000">
                <a:schemeClr val="accent2"/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7 Rectángulo"/>
          <p:cNvSpPr/>
          <p:nvPr userDrawn="1"/>
        </p:nvSpPr>
        <p:spPr>
          <a:xfrm>
            <a:off x="6453674" y="1611357"/>
            <a:ext cx="2690326" cy="1978446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24" h="1616247">
                <a:moveTo>
                  <a:pt x="542404" y="0"/>
                </a:moveTo>
                <a:lnTo>
                  <a:pt x="3350424" y="513"/>
                </a:lnTo>
                <a:lnTo>
                  <a:pt x="3350424" y="1616247"/>
                </a:lnTo>
                <a:lnTo>
                  <a:pt x="0" y="1616247"/>
                </a:lnTo>
                <a:lnTo>
                  <a:pt x="542404" y="0"/>
                </a:lnTo>
                <a:close/>
              </a:path>
            </a:pathLst>
          </a:custGeom>
          <a:solidFill>
            <a:srgbClr val="F2F0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8 Rectángulo"/>
          <p:cNvSpPr/>
          <p:nvPr userDrawn="1"/>
        </p:nvSpPr>
        <p:spPr>
          <a:xfrm>
            <a:off x="0" y="3589803"/>
            <a:ext cx="6454736" cy="715366"/>
          </a:xfrm>
          <a:custGeom>
            <a:avLst/>
            <a:gdLst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995447 w 5995447"/>
              <a:gd name="connsiteY2" fmla="*/ 618466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8185 w 5995447"/>
              <a:gd name="connsiteY2" fmla="*/ 609040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3471 w 5995447"/>
              <a:gd name="connsiteY2" fmla="*/ 613753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58761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26648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47262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5447" h="618467">
                <a:moveTo>
                  <a:pt x="0" y="0"/>
                </a:moveTo>
                <a:lnTo>
                  <a:pt x="5995447" y="0"/>
                </a:lnTo>
                <a:lnTo>
                  <a:pt x="5847262" y="618467"/>
                </a:lnTo>
                <a:lnTo>
                  <a:pt x="0" y="6184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55000"/>
                </a:schemeClr>
              </a:gs>
              <a:gs pos="100000">
                <a:schemeClr val="accent2">
                  <a:alpha val="55000"/>
                </a:scheme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2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14" y="2254811"/>
            <a:ext cx="906353" cy="761337"/>
          </a:xfrm>
          <a:prstGeom prst="rect">
            <a:avLst/>
          </a:prstGeom>
        </p:spPr>
      </p:pic>
      <p:sp>
        <p:nvSpPr>
          <p:cNvPr id="30" name="1 Título"/>
          <p:cNvSpPr>
            <a:spLocks noGrp="1"/>
          </p:cNvSpPr>
          <p:nvPr>
            <p:ph type="ctrTitle" hasCustomPrompt="1"/>
          </p:nvPr>
        </p:nvSpPr>
        <p:spPr>
          <a:xfrm>
            <a:off x="499211" y="2207372"/>
            <a:ext cx="5656965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es-ES" sz="2600" b="1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 DE LA PRESENTACIÓN MAYÚSCULAS</a:t>
            </a:r>
          </a:p>
        </p:txBody>
      </p:sp>
      <p:sp>
        <p:nvSpPr>
          <p:cNvPr id="31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01865" y="3706071"/>
            <a:ext cx="565431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lang="es-ES" sz="2200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Área de Negocio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31158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Rectángulo"/>
          <p:cNvSpPr/>
          <p:nvPr userDrawn="1"/>
        </p:nvSpPr>
        <p:spPr>
          <a:xfrm>
            <a:off x="0" y="604291"/>
            <a:ext cx="6516216" cy="976787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  <a:gd name="connsiteX0" fmla="*/ 0 w 7167050"/>
              <a:gd name="connsiteY0" fmla="*/ 0 h 1978446"/>
              <a:gd name="connsiteX1" fmla="*/ 7167050 w 7167050"/>
              <a:gd name="connsiteY1" fmla="*/ 0 h 1978446"/>
              <a:gd name="connsiteX2" fmla="*/ 6439710 w 7167050"/>
              <a:gd name="connsiteY2" fmla="*/ 1978446 h 1978446"/>
              <a:gd name="connsiteX3" fmla="*/ 0 w 7167050"/>
              <a:gd name="connsiteY3" fmla="*/ 1978446 h 1978446"/>
              <a:gd name="connsiteX4" fmla="*/ 0 w 7167050"/>
              <a:gd name="connsiteY4" fmla="*/ 0 h 1978446"/>
              <a:gd name="connsiteX0" fmla="*/ 0 w 6911076"/>
              <a:gd name="connsiteY0" fmla="*/ 0 h 1978446"/>
              <a:gd name="connsiteX1" fmla="*/ 6911076 w 6911076"/>
              <a:gd name="connsiteY1" fmla="*/ 8895 h 1978446"/>
              <a:gd name="connsiteX2" fmla="*/ 6439710 w 6911076"/>
              <a:gd name="connsiteY2" fmla="*/ 1978446 h 1978446"/>
              <a:gd name="connsiteX3" fmla="*/ 0 w 6911076"/>
              <a:gd name="connsiteY3" fmla="*/ 1978446 h 1978446"/>
              <a:gd name="connsiteX4" fmla="*/ 0 w 6911076"/>
              <a:gd name="connsiteY4" fmla="*/ 0 h 1978446"/>
              <a:gd name="connsiteX0" fmla="*/ 0 w 6832315"/>
              <a:gd name="connsiteY0" fmla="*/ 0 h 1978446"/>
              <a:gd name="connsiteX1" fmla="*/ 6832315 w 6832315"/>
              <a:gd name="connsiteY1" fmla="*/ 8895 h 1978446"/>
              <a:gd name="connsiteX2" fmla="*/ 6439710 w 6832315"/>
              <a:gd name="connsiteY2" fmla="*/ 1978446 h 1978446"/>
              <a:gd name="connsiteX3" fmla="*/ 0 w 6832315"/>
              <a:gd name="connsiteY3" fmla="*/ 1978446 h 1978446"/>
              <a:gd name="connsiteX4" fmla="*/ 0 w 6832315"/>
              <a:gd name="connsiteY4" fmla="*/ 0 h 1978446"/>
              <a:gd name="connsiteX0" fmla="*/ 0 w 6884822"/>
              <a:gd name="connsiteY0" fmla="*/ 2 h 1978448"/>
              <a:gd name="connsiteX1" fmla="*/ 6884822 w 6884822"/>
              <a:gd name="connsiteY1" fmla="*/ 0 h 1978448"/>
              <a:gd name="connsiteX2" fmla="*/ 6439710 w 6884822"/>
              <a:gd name="connsiteY2" fmla="*/ 1978448 h 1978448"/>
              <a:gd name="connsiteX3" fmla="*/ 0 w 6884822"/>
              <a:gd name="connsiteY3" fmla="*/ 1978448 h 1978448"/>
              <a:gd name="connsiteX4" fmla="*/ 0 w 6884822"/>
              <a:gd name="connsiteY4" fmla="*/ 2 h 1978448"/>
              <a:gd name="connsiteX0" fmla="*/ 0 w 6879407"/>
              <a:gd name="connsiteY0" fmla="*/ 0 h 1978446"/>
              <a:gd name="connsiteX1" fmla="*/ 6879407 w 6879407"/>
              <a:gd name="connsiteY1" fmla="*/ 7338 h 1978446"/>
              <a:gd name="connsiteX2" fmla="*/ 6439710 w 6879407"/>
              <a:gd name="connsiteY2" fmla="*/ 1978446 h 1978446"/>
              <a:gd name="connsiteX3" fmla="*/ 0 w 6879407"/>
              <a:gd name="connsiteY3" fmla="*/ 1978446 h 1978446"/>
              <a:gd name="connsiteX4" fmla="*/ 0 w 6879407"/>
              <a:gd name="connsiteY4" fmla="*/ 0 h 1978446"/>
              <a:gd name="connsiteX0" fmla="*/ 0 w 6884744"/>
              <a:gd name="connsiteY0" fmla="*/ 0 h 1978446"/>
              <a:gd name="connsiteX1" fmla="*/ 6884744 w 6884744"/>
              <a:gd name="connsiteY1" fmla="*/ 7338 h 1978446"/>
              <a:gd name="connsiteX2" fmla="*/ 6439710 w 6884744"/>
              <a:gd name="connsiteY2" fmla="*/ 1978446 h 1978446"/>
              <a:gd name="connsiteX3" fmla="*/ 0 w 6884744"/>
              <a:gd name="connsiteY3" fmla="*/ 1978446 h 1978446"/>
              <a:gd name="connsiteX4" fmla="*/ 0 w 6884744"/>
              <a:gd name="connsiteY4" fmla="*/ 0 h 1978446"/>
              <a:gd name="connsiteX0" fmla="*/ 0 w 6879407"/>
              <a:gd name="connsiteY0" fmla="*/ 0 h 1978446"/>
              <a:gd name="connsiteX1" fmla="*/ 6879407 w 6879407"/>
              <a:gd name="connsiteY1" fmla="*/ 22017 h 1978446"/>
              <a:gd name="connsiteX2" fmla="*/ 6439710 w 6879407"/>
              <a:gd name="connsiteY2" fmla="*/ 1978446 h 1978446"/>
              <a:gd name="connsiteX3" fmla="*/ 0 w 6879407"/>
              <a:gd name="connsiteY3" fmla="*/ 1978446 h 1978446"/>
              <a:gd name="connsiteX4" fmla="*/ 0 w 6879407"/>
              <a:gd name="connsiteY4" fmla="*/ 0 h 1978446"/>
              <a:gd name="connsiteX0" fmla="*/ 0 w 6879407"/>
              <a:gd name="connsiteY0" fmla="*/ 14681 h 1993127"/>
              <a:gd name="connsiteX1" fmla="*/ 6879407 w 6879407"/>
              <a:gd name="connsiteY1" fmla="*/ 0 h 1993127"/>
              <a:gd name="connsiteX2" fmla="*/ 6439710 w 6879407"/>
              <a:gd name="connsiteY2" fmla="*/ 1993127 h 1993127"/>
              <a:gd name="connsiteX3" fmla="*/ 0 w 6879407"/>
              <a:gd name="connsiteY3" fmla="*/ 1993127 h 1993127"/>
              <a:gd name="connsiteX4" fmla="*/ 0 w 6879407"/>
              <a:gd name="connsiteY4" fmla="*/ 14681 h 1993127"/>
              <a:gd name="connsiteX0" fmla="*/ 0 w 6868733"/>
              <a:gd name="connsiteY0" fmla="*/ 0 h 1978446"/>
              <a:gd name="connsiteX1" fmla="*/ 6868733 w 6868733"/>
              <a:gd name="connsiteY1" fmla="*/ 14677 h 1978446"/>
              <a:gd name="connsiteX2" fmla="*/ 6439710 w 6868733"/>
              <a:gd name="connsiteY2" fmla="*/ 1978446 h 1978446"/>
              <a:gd name="connsiteX3" fmla="*/ 0 w 6868733"/>
              <a:gd name="connsiteY3" fmla="*/ 1978446 h 1978446"/>
              <a:gd name="connsiteX4" fmla="*/ 0 w 6868733"/>
              <a:gd name="connsiteY4" fmla="*/ 0 h 1978446"/>
              <a:gd name="connsiteX0" fmla="*/ 0 w 6868733"/>
              <a:gd name="connsiteY0" fmla="*/ 7341 h 1985787"/>
              <a:gd name="connsiteX1" fmla="*/ 6868733 w 6868733"/>
              <a:gd name="connsiteY1" fmla="*/ 0 h 1985787"/>
              <a:gd name="connsiteX2" fmla="*/ 6439710 w 6868733"/>
              <a:gd name="connsiteY2" fmla="*/ 1985787 h 1985787"/>
              <a:gd name="connsiteX3" fmla="*/ 0 w 6868733"/>
              <a:gd name="connsiteY3" fmla="*/ 1985787 h 1985787"/>
              <a:gd name="connsiteX4" fmla="*/ 0 w 6868733"/>
              <a:gd name="connsiteY4" fmla="*/ 7341 h 1985787"/>
              <a:gd name="connsiteX0" fmla="*/ 0 w 6863396"/>
              <a:gd name="connsiteY0" fmla="*/ 0 h 1978446"/>
              <a:gd name="connsiteX1" fmla="*/ 6863396 w 6863396"/>
              <a:gd name="connsiteY1" fmla="*/ 14678 h 1978446"/>
              <a:gd name="connsiteX2" fmla="*/ 6439710 w 6863396"/>
              <a:gd name="connsiteY2" fmla="*/ 1978446 h 1978446"/>
              <a:gd name="connsiteX3" fmla="*/ 0 w 6863396"/>
              <a:gd name="connsiteY3" fmla="*/ 1978446 h 1978446"/>
              <a:gd name="connsiteX4" fmla="*/ 0 w 6863396"/>
              <a:gd name="connsiteY4" fmla="*/ 0 h 1978446"/>
              <a:gd name="connsiteX0" fmla="*/ 0 w 6863396"/>
              <a:gd name="connsiteY0" fmla="*/ 14680 h 1963768"/>
              <a:gd name="connsiteX1" fmla="*/ 6863396 w 6863396"/>
              <a:gd name="connsiteY1" fmla="*/ 0 h 1963768"/>
              <a:gd name="connsiteX2" fmla="*/ 6439710 w 6863396"/>
              <a:gd name="connsiteY2" fmla="*/ 1963768 h 1963768"/>
              <a:gd name="connsiteX3" fmla="*/ 0 w 6863396"/>
              <a:gd name="connsiteY3" fmla="*/ 1963768 h 1963768"/>
              <a:gd name="connsiteX4" fmla="*/ 0 w 6863396"/>
              <a:gd name="connsiteY4" fmla="*/ 14680 h 1963768"/>
              <a:gd name="connsiteX0" fmla="*/ 0 w 6868733"/>
              <a:gd name="connsiteY0" fmla="*/ 2 h 1963768"/>
              <a:gd name="connsiteX1" fmla="*/ 6868733 w 6868733"/>
              <a:gd name="connsiteY1" fmla="*/ 0 h 1963768"/>
              <a:gd name="connsiteX2" fmla="*/ 6445047 w 6868733"/>
              <a:gd name="connsiteY2" fmla="*/ 1963768 h 1963768"/>
              <a:gd name="connsiteX3" fmla="*/ 5337 w 6868733"/>
              <a:gd name="connsiteY3" fmla="*/ 1963768 h 1963768"/>
              <a:gd name="connsiteX4" fmla="*/ 0 w 6868733"/>
              <a:gd name="connsiteY4" fmla="*/ 2 h 1963768"/>
              <a:gd name="connsiteX0" fmla="*/ 0 w 7013689"/>
              <a:gd name="connsiteY0" fmla="*/ 2 h 1963768"/>
              <a:gd name="connsiteX1" fmla="*/ 7013689 w 7013689"/>
              <a:gd name="connsiteY1" fmla="*/ 0 h 1963768"/>
              <a:gd name="connsiteX2" fmla="*/ 6445047 w 7013689"/>
              <a:gd name="connsiteY2" fmla="*/ 1963768 h 1963768"/>
              <a:gd name="connsiteX3" fmla="*/ 5337 w 7013689"/>
              <a:gd name="connsiteY3" fmla="*/ 1963768 h 1963768"/>
              <a:gd name="connsiteX4" fmla="*/ 0 w 7013689"/>
              <a:gd name="connsiteY4" fmla="*/ 2 h 196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3689" h="1963768">
                <a:moveTo>
                  <a:pt x="0" y="2"/>
                </a:moveTo>
                <a:lnTo>
                  <a:pt x="7013689" y="0"/>
                </a:lnTo>
                <a:lnTo>
                  <a:pt x="6445047" y="1963768"/>
                </a:lnTo>
                <a:lnTo>
                  <a:pt x="5337" y="1963768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25000">
                <a:schemeClr val="accent1"/>
              </a:gs>
              <a:gs pos="100000">
                <a:schemeClr val="accent2"/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7 Rectángulo"/>
          <p:cNvSpPr/>
          <p:nvPr userDrawn="1"/>
        </p:nvSpPr>
        <p:spPr>
          <a:xfrm>
            <a:off x="5796136" y="349051"/>
            <a:ext cx="3360630" cy="1232027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  <a:gd name="connsiteX0" fmla="*/ 342103 w 3350424"/>
              <a:gd name="connsiteY0" fmla="*/ 6754 h 1615734"/>
              <a:gd name="connsiteX1" fmla="*/ 3350424 w 3350424"/>
              <a:gd name="connsiteY1" fmla="*/ 0 h 1615734"/>
              <a:gd name="connsiteX2" fmla="*/ 3350424 w 3350424"/>
              <a:gd name="connsiteY2" fmla="*/ 1615734 h 1615734"/>
              <a:gd name="connsiteX3" fmla="*/ 0 w 3350424"/>
              <a:gd name="connsiteY3" fmla="*/ 1615734 h 1615734"/>
              <a:gd name="connsiteX4" fmla="*/ 342103 w 3350424"/>
              <a:gd name="connsiteY4" fmla="*/ 6754 h 1615734"/>
              <a:gd name="connsiteX0" fmla="*/ 342103 w 3350424"/>
              <a:gd name="connsiteY0" fmla="*/ 6754 h 1615734"/>
              <a:gd name="connsiteX1" fmla="*/ 3031873 w 3350424"/>
              <a:gd name="connsiteY1" fmla="*/ 0 h 1615734"/>
              <a:gd name="connsiteX2" fmla="*/ 3350424 w 3350424"/>
              <a:gd name="connsiteY2" fmla="*/ 1615734 h 1615734"/>
              <a:gd name="connsiteX3" fmla="*/ 0 w 3350424"/>
              <a:gd name="connsiteY3" fmla="*/ 1615734 h 1615734"/>
              <a:gd name="connsiteX4" fmla="*/ 342103 w 3350424"/>
              <a:gd name="connsiteY4" fmla="*/ 6754 h 1615734"/>
              <a:gd name="connsiteX0" fmla="*/ 342103 w 3350424"/>
              <a:gd name="connsiteY0" fmla="*/ 0 h 1608980"/>
              <a:gd name="connsiteX1" fmla="*/ 3031873 w 3350424"/>
              <a:gd name="connsiteY1" fmla="*/ 36589 h 1608980"/>
              <a:gd name="connsiteX2" fmla="*/ 3350424 w 3350424"/>
              <a:gd name="connsiteY2" fmla="*/ 1608980 h 1608980"/>
              <a:gd name="connsiteX3" fmla="*/ 0 w 3350424"/>
              <a:gd name="connsiteY3" fmla="*/ 1608980 h 1608980"/>
              <a:gd name="connsiteX4" fmla="*/ 342103 w 3350424"/>
              <a:gd name="connsiteY4" fmla="*/ 0 h 1608980"/>
              <a:gd name="connsiteX0" fmla="*/ 342103 w 3350424"/>
              <a:gd name="connsiteY0" fmla="*/ 6755 h 1615735"/>
              <a:gd name="connsiteX1" fmla="*/ 3031873 w 3350424"/>
              <a:gd name="connsiteY1" fmla="*/ 0 h 1615735"/>
              <a:gd name="connsiteX2" fmla="*/ 3350424 w 3350424"/>
              <a:gd name="connsiteY2" fmla="*/ 1615735 h 1615735"/>
              <a:gd name="connsiteX3" fmla="*/ 0 w 3350424"/>
              <a:gd name="connsiteY3" fmla="*/ 1615735 h 1615735"/>
              <a:gd name="connsiteX4" fmla="*/ 342103 w 3350424"/>
              <a:gd name="connsiteY4" fmla="*/ 6755 h 1615735"/>
              <a:gd name="connsiteX0" fmla="*/ 342103 w 3350424"/>
              <a:gd name="connsiteY0" fmla="*/ 0 h 1608980"/>
              <a:gd name="connsiteX1" fmla="*/ 3031873 w 3350424"/>
              <a:gd name="connsiteY1" fmla="*/ 36590 h 1608980"/>
              <a:gd name="connsiteX2" fmla="*/ 3350424 w 3350424"/>
              <a:gd name="connsiteY2" fmla="*/ 1608980 h 1608980"/>
              <a:gd name="connsiteX3" fmla="*/ 0 w 3350424"/>
              <a:gd name="connsiteY3" fmla="*/ 1608980 h 1608980"/>
              <a:gd name="connsiteX4" fmla="*/ 342103 w 3350424"/>
              <a:gd name="connsiteY4" fmla="*/ 0 h 1608980"/>
              <a:gd name="connsiteX0" fmla="*/ 342103 w 3350424"/>
              <a:gd name="connsiteY0" fmla="*/ 6754 h 1615734"/>
              <a:gd name="connsiteX1" fmla="*/ 3041827 w 3350424"/>
              <a:gd name="connsiteY1" fmla="*/ 0 h 1615734"/>
              <a:gd name="connsiteX2" fmla="*/ 3350424 w 3350424"/>
              <a:gd name="connsiteY2" fmla="*/ 1615734 h 1615734"/>
              <a:gd name="connsiteX3" fmla="*/ 0 w 3350424"/>
              <a:gd name="connsiteY3" fmla="*/ 1615734 h 1615734"/>
              <a:gd name="connsiteX4" fmla="*/ 342103 w 3350424"/>
              <a:gd name="connsiteY4" fmla="*/ 6754 h 1615734"/>
              <a:gd name="connsiteX0" fmla="*/ 342103 w 3041827"/>
              <a:gd name="connsiteY0" fmla="*/ 6754 h 1615734"/>
              <a:gd name="connsiteX1" fmla="*/ 3041827 w 3041827"/>
              <a:gd name="connsiteY1" fmla="*/ 0 h 1615734"/>
              <a:gd name="connsiteX2" fmla="*/ 3031873 w 3041827"/>
              <a:gd name="connsiteY2" fmla="*/ 1615734 h 1615734"/>
              <a:gd name="connsiteX3" fmla="*/ 0 w 3041827"/>
              <a:gd name="connsiteY3" fmla="*/ 1615734 h 1615734"/>
              <a:gd name="connsiteX4" fmla="*/ 342103 w 3041827"/>
              <a:gd name="connsiteY4" fmla="*/ 6754 h 1615734"/>
              <a:gd name="connsiteX0" fmla="*/ 342103 w 3036630"/>
              <a:gd name="connsiteY0" fmla="*/ 6754 h 1615734"/>
              <a:gd name="connsiteX1" fmla="*/ 3036630 w 3036630"/>
              <a:gd name="connsiteY1" fmla="*/ 0 h 1615734"/>
              <a:gd name="connsiteX2" fmla="*/ 3031873 w 3036630"/>
              <a:gd name="connsiteY2" fmla="*/ 1615734 h 1615734"/>
              <a:gd name="connsiteX3" fmla="*/ 0 w 3036630"/>
              <a:gd name="connsiteY3" fmla="*/ 1615734 h 1615734"/>
              <a:gd name="connsiteX4" fmla="*/ 342103 w 3036630"/>
              <a:gd name="connsiteY4" fmla="*/ 6754 h 16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630" h="1615734">
                <a:moveTo>
                  <a:pt x="342103" y="6754"/>
                </a:moveTo>
                <a:lnTo>
                  <a:pt x="3036630" y="0"/>
                </a:lnTo>
                <a:cubicBezTo>
                  <a:pt x="3035044" y="538578"/>
                  <a:pt x="3033459" y="1077156"/>
                  <a:pt x="3031873" y="1615734"/>
                </a:cubicBezTo>
                <a:lnTo>
                  <a:pt x="0" y="1615734"/>
                </a:lnTo>
                <a:lnTo>
                  <a:pt x="342103" y="6754"/>
                </a:lnTo>
                <a:close/>
              </a:path>
            </a:pathLst>
          </a:custGeom>
          <a:solidFill>
            <a:srgbClr val="F2F0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23 CuadroTexto"/>
          <p:cNvSpPr txBox="1"/>
          <p:nvPr userDrawn="1"/>
        </p:nvSpPr>
        <p:spPr>
          <a:xfrm>
            <a:off x="6372199" y="788990"/>
            <a:ext cx="213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</a:t>
            </a:r>
            <a:endParaRPr lang="es-ES" sz="2800" dirty="0">
              <a:ln w="1905"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203410" y="2060848"/>
            <a:ext cx="6366458" cy="4104000"/>
          </a:xfrm>
        </p:spPr>
        <p:txBody>
          <a:bodyPr/>
          <a:lstStyle>
            <a:lvl1pPr marL="324000" indent="-288000">
              <a:buClr>
                <a:schemeClr val="tx1">
                  <a:lumMod val="40000"/>
                  <a:lumOff val="60000"/>
                </a:schemeClr>
              </a:buClr>
              <a:buSzPct val="85000"/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 marL="742950" indent="-216000">
              <a:buSzPct val="100000"/>
              <a:buFontTx/>
              <a:buBlip>
                <a:blip r:embed="rId2"/>
              </a:buBlip>
              <a:defRPr sz="2200">
                <a:solidFill>
                  <a:schemeClr val="tx1"/>
                </a:solidFill>
              </a:defRPr>
            </a:lvl2pPr>
            <a:lvl3pPr marL="1143000" indent="-180000"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3pPr>
            <a:lvl4pPr marL="1600200" indent="-108000">
              <a:buClr>
                <a:schemeClr val="accent1">
                  <a:lumMod val="90000"/>
                  <a:lumOff val="10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108000">
              <a:buClr>
                <a:srgbClr val="06316B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AGREGAR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83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72000">
                <a:schemeClr val="accent2"/>
              </a:gs>
              <a:gs pos="100000">
                <a:schemeClr val="accent2"/>
              </a:gs>
              <a:gs pos="36000">
                <a:schemeClr val="accent1"/>
              </a:gs>
            </a:gsLst>
            <a:lin ang="18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3 Rectángulo"/>
          <p:cNvSpPr/>
          <p:nvPr userDrawn="1"/>
        </p:nvSpPr>
        <p:spPr>
          <a:xfrm>
            <a:off x="1" y="622134"/>
            <a:ext cx="6327900" cy="1603176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535863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  <a:gd name="connsiteX0" fmla="*/ 0 w 6895923"/>
              <a:gd name="connsiteY0" fmla="*/ 0 h 1978446"/>
              <a:gd name="connsiteX1" fmla="*/ 6895923 w 6895923"/>
              <a:gd name="connsiteY1" fmla="*/ 0 h 1978446"/>
              <a:gd name="connsiteX2" fmla="*/ 6535863 w 6895923"/>
              <a:gd name="connsiteY2" fmla="*/ 1978446 h 1978446"/>
              <a:gd name="connsiteX3" fmla="*/ 0 w 6895923"/>
              <a:gd name="connsiteY3" fmla="*/ 1978446 h 1978446"/>
              <a:gd name="connsiteX4" fmla="*/ 0 w 6895923"/>
              <a:gd name="connsiteY4" fmla="*/ 0 h 197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5923" h="1978446">
                <a:moveTo>
                  <a:pt x="0" y="0"/>
                </a:moveTo>
                <a:lnTo>
                  <a:pt x="6895923" y="0"/>
                </a:lnTo>
                <a:lnTo>
                  <a:pt x="6535863" y="1978446"/>
                </a:lnTo>
                <a:lnTo>
                  <a:pt x="0" y="19784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7 Rectángulo"/>
          <p:cNvSpPr/>
          <p:nvPr userDrawn="1"/>
        </p:nvSpPr>
        <p:spPr>
          <a:xfrm>
            <a:off x="5995737" y="622134"/>
            <a:ext cx="3148263" cy="1603176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  <a:gd name="connsiteX0" fmla="*/ 274210 w 3082230"/>
              <a:gd name="connsiteY0" fmla="*/ 0 h 1616247"/>
              <a:gd name="connsiteX1" fmla="*/ 3082230 w 3082230"/>
              <a:gd name="connsiteY1" fmla="*/ 513 h 1616247"/>
              <a:gd name="connsiteX2" fmla="*/ 3082230 w 3082230"/>
              <a:gd name="connsiteY2" fmla="*/ 1616247 h 1616247"/>
              <a:gd name="connsiteX3" fmla="*/ 0 w 3082230"/>
              <a:gd name="connsiteY3" fmla="*/ 1616247 h 1616247"/>
              <a:gd name="connsiteX4" fmla="*/ 274210 w 3082230"/>
              <a:gd name="connsiteY4" fmla="*/ 0 h 1616247"/>
              <a:gd name="connsiteX0" fmla="*/ 330250 w 3138270"/>
              <a:gd name="connsiteY0" fmla="*/ 0 h 1616247"/>
              <a:gd name="connsiteX1" fmla="*/ 3138270 w 3138270"/>
              <a:gd name="connsiteY1" fmla="*/ 513 h 1616247"/>
              <a:gd name="connsiteX2" fmla="*/ 3138270 w 3138270"/>
              <a:gd name="connsiteY2" fmla="*/ 1616247 h 1616247"/>
              <a:gd name="connsiteX3" fmla="*/ 0 w 3138270"/>
              <a:gd name="connsiteY3" fmla="*/ 1616247 h 1616247"/>
              <a:gd name="connsiteX4" fmla="*/ 330250 w 3138270"/>
              <a:gd name="connsiteY4" fmla="*/ 0 h 16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70" h="1616247">
                <a:moveTo>
                  <a:pt x="330250" y="0"/>
                </a:moveTo>
                <a:lnTo>
                  <a:pt x="3138270" y="513"/>
                </a:lnTo>
                <a:lnTo>
                  <a:pt x="3138270" y="1616247"/>
                </a:lnTo>
                <a:lnTo>
                  <a:pt x="0" y="1616247"/>
                </a:lnTo>
                <a:lnTo>
                  <a:pt x="330250" y="0"/>
                </a:lnTo>
                <a:close/>
              </a:path>
            </a:pathLst>
          </a:custGeom>
          <a:solidFill>
            <a:srgbClr val="F0F6FE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 hasCustomPrompt="1"/>
          </p:nvPr>
        </p:nvSpPr>
        <p:spPr>
          <a:xfrm>
            <a:off x="508022" y="963121"/>
            <a:ext cx="5319901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s-ES" sz="2600" b="1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 DE LA PRESENTACIÓN</a:t>
            </a:r>
            <a:br>
              <a:rPr kumimoji="0" lang="es-ES" sz="2600" b="1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s-ES" sz="2600" b="1" i="0" u="none" strike="noStrike" kern="1200" cap="none" spc="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MAYÚSCULAS</a:t>
            </a:r>
          </a:p>
        </p:txBody>
      </p:sp>
      <p:sp>
        <p:nvSpPr>
          <p:cNvPr id="29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6485773" y="824620"/>
            <a:ext cx="2359696" cy="116955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ctr" defTabSz="914400" rtl="0" eaLnBrk="1" latinLnBrk="0" hangingPunct="1">
              <a:buNone/>
              <a:defRPr lang="es-ES" sz="7000" kern="1200" spc="-3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0" b="0" i="0" u="none" strike="noStrike" kern="1200" cap="none" spc="-300" normalizeH="0" baseline="0" noProof="0" dirty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655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de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72000">
                <a:schemeClr val="accent2"/>
              </a:gs>
              <a:gs pos="100000">
                <a:schemeClr val="accent2"/>
              </a:gs>
              <a:gs pos="36000">
                <a:schemeClr val="accent1"/>
              </a:gs>
            </a:gsLst>
            <a:lin ang="18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14 Conector recto"/>
          <p:cNvCxnSpPr/>
          <p:nvPr userDrawn="1"/>
        </p:nvCxnSpPr>
        <p:spPr>
          <a:xfrm flipH="1">
            <a:off x="-19050" y="1184970"/>
            <a:ext cx="836416" cy="3787080"/>
          </a:xfrm>
          <a:prstGeom prst="line">
            <a:avLst/>
          </a:prstGeom>
          <a:ln w="412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1028242" y="1133133"/>
            <a:ext cx="6984776" cy="4572000"/>
          </a:xfrm>
        </p:spPr>
        <p:txBody>
          <a:bodyPr>
            <a:norm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lang="es-ES" sz="4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lang="es-ES" sz="4800" b="1" kern="1200" dirty="0" smtClean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buNone/>
              <a:defRPr lang="es-ES" sz="4800" b="1" kern="1200" dirty="0" smtClean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None/>
              <a:defRPr lang="es-ES" sz="4800" b="1" kern="1200" dirty="0" smtClean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>
              <a:buNone/>
              <a:defRPr lang="es-ES" sz="4800" b="1" kern="1200" dirty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Un texto de importancia/idea</a:t>
            </a: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82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819427" y="2420888"/>
            <a:ext cx="3251707" cy="33843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1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</a:defRPr>
            </a:lvl2pPr>
            <a:lvl3pPr marL="468000" indent="-72000"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008000" indent="-108000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agregar texto u objeto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Segunda línea </a:t>
            </a:r>
          </a:p>
        </p:txBody>
      </p:sp>
      <p:sp>
        <p:nvSpPr>
          <p:cNvPr id="18" name="2 Marcador de contenido"/>
          <p:cNvSpPr>
            <a:spLocks noGrp="1" noChangeAspect="1"/>
          </p:cNvSpPr>
          <p:nvPr>
            <p:ph sz="half" idx="14" hasCustomPrompt="1"/>
          </p:nvPr>
        </p:nvSpPr>
        <p:spPr>
          <a:xfrm>
            <a:off x="817942" y="1657375"/>
            <a:ext cx="6634378" cy="648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agregar texto</a:t>
            </a:r>
          </a:p>
        </p:txBody>
      </p:sp>
      <p:sp>
        <p:nvSpPr>
          <p:cNvPr id="19" name="2 Marcador de contenido"/>
          <p:cNvSpPr>
            <a:spLocks noGrp="1"/>
          </p:cNvSpPr>
          <p:nvPr>
            <p:ph sz="half" idx="15" hasCustomPrompt="1"/>
          </p:nvPr>
        </p:nvSpPr>
        <p:spPr>
          <a:xfrm>
            <a:off x="4197717" y="2421745"/>
            <a:ext cx="3251707" cy="338351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s-E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1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</a:defRPr>
            </a:lvl2pPr>
            <a:lvl3pPr marL="468000" indent="-72000"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008000" indent="-108000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agregar texto u objeto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11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57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1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819426" y="1652530"/>
            <a:ext cx="6632894" cy="45450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1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2pPr>
            <a:lvl3pPr marL="468000" indent="-72000"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008000" indent="-108000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agregar texto u objeto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Segunda línea 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9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2 Marcador de contenido"/>
          <p:cNvSpPr>
            <a:spLocks noGrp="1" noChangeAspect="1"/>
          </p:cNvSpPr>
          <p:nvPr>
            <p:ph sz="half" idx="1" hasCustomPrompt="1"/>
          </p:nvPr>
        </p:nvSpPr>
        <p:spPr>
          <a:xfrm>
            <a:off x="907054" y="4016347"/>
            <a:ext cx="3448921" cy="1933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20000"/>
              <a:buFontTx/>
              <a:buBlip>
                <a:blip r:embed="rId2"/>
              </a:buBlip>
              <a:defRPr sz="1600"/>
            </a:lvl2pPr>
            <a:lvl3pPr marL="468000" indent="-72000">
              <a:spcBef>
                <a:spcPts val="0"/>
              </a:spcBef>
              <a:defRPr sz="1600"/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1008000" indent="-108000"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agregar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Segunda línea </a:t>
            </a:r>
          </a:p>
        </p:txBody>
      </p:sp>
      <p:sp>
        <p:nvSpPr>
          <p:cNvPr id="19" name="2 Marcador de contenido"/>
          <p:cNvSpPr>
            <a:spLocks noGrp="1" noChangeAspect="1"/>
          </p:cNvSpPr>
          <p:nvPr>
            <p:ph sz="half" idx="15" hasCustomPrompt="1"/>
          </p:nvPr>
        </p:nvSpPr>
        <p:spPr>
          <a:xfrm>
            <a:off x="4572000" y="3055512"/>
            <a:ext cx="3352381" cy="28937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20000"/>
              <a:buFontTx/>
              <a:buBlip>
                <a:blip r:embed="rId2"/>
              </a:buBlip>
              <a:defRPr sz="1600"/>
            </a:lvl2pPr>
            <a:lvl3pPr marL="468000" indent="-72000">
              <a:spcBef>
                <a:spcPts val="0"/>
              </a:spcBef>
              <a:defRPr sz="1600"/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1008000" indent="-108000"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agregar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2" name="2 Marcador de contenido"/>
          <p:cNvSpPr>
            <a:spLocks noGrp="1" noChangeAspect="1"/>
          </p:cNvSpPr>
          <p:nvPr>
            <p:ph sz="half" idx="16" hasCustomPrompt="1"/>
          </p:nvPr>
        </p:nvSpPr>
        <p:spPr>
          <a:xfrm>
            <a:off x="907054" y="3039015"/>
            <a:ext cx="3448922" cy="86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agregar texto</a:t>
            </a:r>
          </a:p>
        </p:txBody>
      </p:sp>
      <p:sp>
        <p:nvSpPr>
          <p:cNvPr id="23" name="2 Marcador de contenido"/>
          <p:cNvSpPr>
            <a:spLocks noGrp="1" noChangeAspect="1"/>
          </p:cNvSpPr>
          <p:nvPr>
            <p:ph sz="half" idx="17" hasCustomPrompt="1"/>
          </p:nvPr>
        </p:nvSpPr>
        <p:spPr>
          <a:xfrm>
            <a:off x="4558402" y="1573740"/>
            <a:ext cx="3365979" cy="1332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insertar objeto</a:t>
            </a:r>
          </a:p>
        </p:txBody>
      </p:sp>
      <p:sp>
        <p:nvSpPr>
          <p:cNvPr id="27" name="2 Marcador de contenido"/>
          <p:cNvSpPr>
            <a:spLocks noGrp="1" noChangeAspect="1"/>
          </p:cNvSpPr>
          <p:nvPr>
            <p:ph sz="half" idx="18" hasCustomPrompt="1"/>
          </p:nvPr>
        </p:nvSpPr>
        <p:spPr>
          <a:xfrm>
            <a:off x="894648" y="1573740"/>
            <a:ext cx="3456000" cy="1332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insertar objeto</a:t>
            </a:r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16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38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_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Segunda línea </a:t>
            </a:r>
          </a:p>
        </p:txBody>
      </p:sp>
      <p:sp>
        <p:nvSpPr>
          <p:cNvPr id="26" name="2 Marcador de contenido"/>
          <p:cNvSpPr>
            <a:spLocks noGrp="1" noChangeAspect="1"/>
          </p:cNvSpPr>
          <p:nvPr>
            <p:ph sz="half" idx="18" hasCustomPrompt="1"/>
          </p:nvPr>
        </p:nvSpPr>
        <p:spPr>
          <a:xfrm>
            <a:off x="919025" y="1824921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insertar objeto</a:t>
            </a:r>
          </a:p>
        </p:txBody>
      </p:sp>
      <p:sp>
        <p:nvSpPr>
          <p:cNvPr id="28" name="2 Marcador de contenido"/>
          <p:cNvSpPr>
            <a:spLocks noGrp="1" noChangeAspect="1"/>
          </p:cNvSpPr>
          <p:nvPr>
            <p:ph sz="half" idx="19" hasCustomPrompt="1"/>
          </p:nvPr>
        </p:nvSpPr>
        <p:spPr>
          <a:xfrm>
            <a:off x="4432687" y="1824921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insertar objeto</a:t>
            </a:r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18" name="2 Marcador de contenido"/>
          <p:cNvSpPr>
            <a:spLocks noGrp="1" noChangeAspect="1"/>
          </p:cNvSpPr>
          <p:nvPr>
            <p:ph sz="half" idx="20" hasCustomPrompt="1"/>
          </p:nvPr>
        </p:nvSpPr>
        <p:spPr>
          <a:xfrm>
            <a:off x="919025" y="3652659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insertar objeto</a:t>
            </a:r>
          </a:p>
        </p:txBody>
      </p:sp>
      <p:sp>
        <p:nvSpPr>
          <p:cNvPr id="19" name="2 Marcador de contenido"/>
          <p:cNvSpPr>
            <a:spLocks noGrp="1" noChangeAspect="1"/>
          </p:cNvSpPr>
          <p:nvPr>
            <p:ph sz="half" idx="21" hasCustomPrompt="1"/>
          </p:nvPr>
        </p:nvSpPr>
        <p:spPr>
          <a:xfrm>
            <a:off x="4432687" y="3652659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insertar objeto</a:t>
            </a:r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5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Tx/>
              <a:buBlip>
                <a:blip r:embed="rId12"/>
              </a:buBlip>
            </a:pPr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1" y="6484486"/>
            <a:ext cx="1292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200" b="0" kern="1200" spc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36734"/>
            <a:ext cx="5069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100" smtClean="0">
                <a:effectLst/>
              </a:defRPr>
            </a:lvl1pPr>
          </a:lstStyle>
          <a:p>
            <a:pPr>
              <a:defRPr/>
            </a:pPr>
            <a:r>
              <a:rPr lang="es-ES"/>
              <a:t>Repsol, S.A. Dirección que ha elaborado el documento. dd/mm/aaaa.</a:t>
            </a:r>
            <a:endParaRPr lang="es-ES" kern="0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409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0" r:id="rId4"/>
    <p:sldLayoutId id="2147483673" r:id="rId5"/>
    <p:sldLayoutId id="2147483652" r:id="rId6"/>
    <p:sldLayoutId id="2147483674" r:id="rId7"/>
    <p:sldLayoutId id="2147483675" r:id="rId8"/>
    <p:sldLayoutId id="2147483676" r:id="rId9"/>
    <p:sldLayoutId id="2147483677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lang="es-ES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2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epsolmas.e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https://beneficiosrepsolmas.repsol.com/productos/al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99211" y="2407431"/>
            <a:ext cx="5656965" cy="492443"/>
          </a:xfrm>
        </p:spPr>
        <p:txBody>
          <a:bodyPr/>
          <a:lstStyle/>
          <a:p>
            <a:r>
              <a:rPr lang="es-ES_tradnl" dirty="0"/>
              <a:t>Oferta </a:t>
            </a:r>
            <a:r>
              <a:rPr lang="es-ES_tradnl"/>
              <a:t>Repsol al COIIRM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Dirección de Fidelización. 10/2019.</a:t>
            </a:r>
          </a:p>
        </p:txBody>
      </p:sp>
    </p:spTree>
    <p:extLst>
      <p:ext uri="{BB962C8B-B14F-4D97-AF65-F5344CB8AC3E}">
        <p14:creationId xmlns:p14="http://schemas.microsoft.com/office/powerpoint/2010/main" val="13598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Operativa del descuento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683568" y="506438"/>
            <a:ext cx="8005198" cy="4545025"/>
          </a:xfrm>
        </p:spPr>
        <p:txBody>
          <a:bodyPr/>
          <a:lstStyle/>
          <a:p>
            <a:endParaRPr lang="es-ES_tradnl" b="1" u="sng" dirty="0"/>
          </a:p>
          <a:p>
            <a:pPr algn="just"/>
            <a:endParaRPr lang="es-ES_tradnl" sz="1400" b="1" u="sng" dirty="0"/>
          </a:p>
          <a:p>
            <a:pPr algn="just"/>
            <a:endParaRPr lang="es-ES_tradnl" sz="1400" b="1" u="sng" dirty="0"/>
          </a:p>
          <a:p>
            <a:pPr algn="just"/>
            <a:r>
              <a:rPr lang="es-ES_tradnl" sz="1400" b="1" u="sng" dirty="0"/>
              <a:t>Método de descuento:</a:t>
            </a:r>
            <a:r>
              <a:rPr lang="es-ES_tradnl" sz="1400" b="1" dirty="0"/>
              <a:t> </a:t>
            </a:r>
          </a:p>
          <a:p>
            <a:pPr algn="just"/>
            <a:r>
              <a:rPr lang="es-ES_tradnl" sz="1400" dirty="0"/>
              <a:t>Repsol facilitará a los colegiados de COIIRM, una tarjeta de fidelización Repsol más que le otorgará descuentos inmediatos en carburante  y Puntos </a:t>
            </a:r>
            <a:r>
              <a:rPr lang="es-ES_tradnl" sz="1400" dirty="0" err="1"/>
              <a:t>Travel</a:t>
            </a:r>
            <a:r>
              <a:rPr lang="es-ES_tradnl" sz="1400" dirty="0"/>
              <a:t> Club. Además, el  colegiado para beneficiarse de la oferta global deberá de descargarse la app </a:t>
            </a:r>
            <a:r>
              <a:rPr lang="es-ES_tradnl" sz="1400" dirty="0" err="1"/>
              <a:t>Waylet</a:t>
            </a:r>
            <a:r>
              <a:rPr lang="es-ES_tradnl" sz="1400" dirty="0"/>
              <a:t>, que le bonificara con un importe adicional en forma de saldo durante los 6 primeros meses. a contar desde la primera descarga de la app. Para beneficiarse del descuento y el saldo deberá introducir en </a:t>
            </a:r>
            <a:r>
              <a:rPr lang="es-ES_tradnl" sz="1400" dirty="0" err="1"/>
              <a:t>Waylet</a:t>
            </a:r>
            <a:r>
              <a:rPr lang="es-ES_tradnl" sz="1400" dirty="0"/>
              <a:t> su Tarjeta Repsol más como tarjeta de fidelización favorita.</a:t>
            </a:r>
          </a:p>
          <a:p>
            <a:pPr algn="just"/>
            <a:r>
              <a:rPr lang="es-ES_tradnl" sz="1400" dirty="0"/>
              <a:t>El alta en nuestra app </a:t>
            </a:r>
            <a:r>
              <a:rPr lang="es-ES_tradnl" sz="1400" dirty="0" err="1"/>
              <a:t>Waylet</a:t>
            </a:r>
            <a:r>
              <a:rPr lang="es-ES_tradnl" sz="1400" dirty="0"/>
              <a:t> le da acceso a adquirir los beneficios del programa Repsol más, como compras en Amazon y el Corte Ingles con regalo del 8% en cheques carburante.</a:t>
            </a:r>
          </a:p>
          <a:p>
            <a:pPr algn="just"/>
            <a:endParaRPr lang="es-ES_tradnl" sz="1400" u="sng" dirty="0"/>
          </a:p>
          <a:p>
            <a:pPr algn="just"/>
            <a:r>
              <a:rPr lang="es-ES_tradnl" sz="1400" b="1" u="sng" dirty="0"/>
              <a:t>Operativa del descuento:</a:t>
            </a:r>
          </a:p>
          <a:p>
            <a:pPr algn="just"/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Repsol facilitará a COIIRM un código de colectivo y una URL en la que los Socios deberán  darse de alta en la oferta. </a:t>
            </a:r>
          </a:p>
          <a:p>
            <a:pPr algn="just"/>
            <a:endParaRPr lang="es-ES_tradnl" sz="1400" dirty="0"/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r>
              <a:rPr lang="es-ES_tradnl" sz="1400" dirty="0"/>
              <a:t>En el caso de que el Socio ya posea una tarjeta de fidelización Repsol más, solo tendrá que incluir su numeración de tarjeta y código de colectivo para beneficiarse de la misma.</a:t>
            </a:r>
          </a:p>
          <a:p>
            <a:pPr lvl="1" indent="0" algn="just">
              <a:buNone/>
            </a:pPr>
            <a:endParaRPr lang="es-ES_tradnl" sz="1400" dirty="0"/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r>
              <a:rPr lang="es-ES_tradnl" sz="1400" dirty="0"/>
              <a:t>Si no posee la Tarjeta Repsol más, en esta misma URL podrá darse de alta en el colectivo y solicitar una tarjeta. </a:t>
            </a:r>
          </a:p>
          <a:p>
            <a:pPr algn="just"/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Para obtener la oferta global deberá descargarse la app </a:t>
            </a:r>
            <a:r>
              <a:rPr lang="es-ES_tradnl" sz="1400" dirty="0" err="1"/>
              <a:t>Waylet</a:t>
            </a:r>
            <a:r>
              <a:rPr lang="es-ES_tradnl" sz="1400" dirty="0"/>
              <a:t> e introducir en ella su tarjeta Repsol más como tarjeta de fidelización favorita.</a:t>
            </a:r>
          </a:p>
          <a:p>
            <a:pPr lvl="1" indent="0" algn="just">
              <a:buNone/>
            </a:pPr>
            <a:endParaRPr lang="es-ES_tradnl" sz="1400" dirty="0"/>
          </a:p>
          <a:p>
            <a:pPr algn="just"/>
            <a:endParaRPr lang="es-ES_trad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51" y="5971485"/>
            <a:ext cx="1189315" cy="84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949280"/>
            <a:ext cx="78551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Oferta Carburante</a:t>
            </a:r>
            <a:endParaRPr lang="es-ES" dirty="0"/>
          </a:p>
        </p:txBody>
      </p:sp>
      <p:sp>
        <p:nvSpPr>
          <p:cNvPr id="7" name="8 Marcador de contenido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496944" cy="5472608"/>
          </a:xfrm>
        </p:spPr>
        <p:txBody>
          <a:bodyPr/>
          <a:lstStyle/>
          <a:p>
            <a:endParaRPr lang="es-ES_tradnl" sz="1600" b="1" dirty="0"/>
          </a:p>
          <a:p>
            <a:endParaRPr lang="es-ES_tradnl" sz="1400" b="1" u="sng" dirty="0"/>
          </a:p>
          <a:p>
            <a:r>
              <a:rPr lang="es-ES_tradnl" sz="1400" b="1" u="sng" dirty="0"/>
              <a:t>Descuento y bonificaciones, (HASTA 7 CTS.€/LITRO)</a:t>
            </a:r>
          </a:p>
          <a:p>
            <a:endParaRPr lang="es-ES_tradnl" sz="1400" b="1" u="sng" dirty="0"/>
          </a:p>
          <a:p>
            <a:r>
              <a:rPr lang="es-ES_tradnl" sz="1400" u="sng" dirty="0"/>
              <a:t>Descuento a nivel nacional en Estaciones de Servicio Grupo Repsol (Tarjeta Repsol más)</a:t>
            </a:r>
            <a:endParaRPr lang="es-ES" sz="1400" u="sng" dirty="0"/>
          </a:p>
          <a:p>
            <a:r>
              <a:rPr lang="es-ES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Descuento inmediato carburantes  </a:t>
            </a:r>
            <a:r>
              <a:rPr lang="es-ES" sz="1400" dirty="0" err="1"/>
              <a:t>Efitec</a:t>
            </a:r>
            <a:r>
              <a:rPr lang="es-ES" sz="1400" dirty="0"/>
              <a:t> 95 y </a:t>
            </a:r>
            <a:r>
              <a:rPr lang="es-ES" sz="1400" dirty="0" err="1"/>
              <a:t>Diesel</a:t>
            </a:r>
            <a:r>
              <a:rPr lang="es-ES" sz="1400" dirty="0"/>
              <a:t> e+ </a:t>
            </a:r>
            <a:r>
              <a:rPr lang="es-ES" sz="1400" dirty="0" err="1"/>
              <a:t>Neotech</a:t>
            </a:r>
            <a:r>
              <a:rPr lang="es-ES" sz="1400" dirty="0"/>
              <a:t>: 2 cts.€/litro </a:t>
            </a:r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Descuento inmediato carburantes </a:t>
            </a:r>
            <a:r>
              <a:rPr lang="es-ES" sz="1400" dirty="0" err="1"/>
              <a:t>Efitec</a:t>
            </a:r>
            <a:r>
              <a:rPr lang="es-ES" sz="1400" dirty="0"/>
              <a:t> 98 y  </a:t>
            </a:r>
            <a:r>
              <a:rPr lang="es-ES" sz="1400" dirty="0" err="1"/>
              <a:t>Diesel</a:t>
            </a:r>
            <a:r>
              <a:rPr lang="es-ES" sz="1400" dirty="0"/>
              <a:t> e+10 </a:t>
            </a:r>
            <a:r>
              <a:rPr lang="es-ES" sz="1400" dirty="0" err="1"/>
              <a:t>Neotech</a:t>
            </a:r>
            <a:r>
              <a:rPr lang="es-ES" sz="1400" dirty="0"/>
              <a:t>: 4 cts.€/litro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r>
              <a:rPr lang="es-ES" sz="1400" u="sng" dirty="0"/>
              <a:t>Bonificación en forma de saldo </a:t>
            </a:r>
            <a:r>
              <a:rPr lang="es-ES" sz="1400" u="sng" dirty="0" err="1"/>
              <a:t>Waylet</a:t>
            </a:r>
            <a:r>
              <a:rPr lang="es-ES" sz="1400" u="sng" dirty="0"/>
              <a:t>.</a:t>
            </a:r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El colegiado acumulara en forma de saldo 3Cts.€/litro durante los 6 primeros meses a contar desde la primera descarga de la app. Este saldo es redimible en todos los establecimientos adheridos excepto El corte Ingles que se encuentra pendiente de implantación.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r>
              <a:rPr lang="es-ES" sz="1400" u="sng" dirty="0"/>
              <a:t>Cheque carburante (altas 3 primeros meses)</a:t>
            </a:r>
          </a:p>
          <a:p>
            <a:endParaRPr lang="es-ES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El colegiado percibirá por parte de COIIRM un cheque carburante de 3 € por darse de alta en el colectivo durante los tres primeros meses a contar desde el lanzamiento del acuerdo, este cheque será únicamente redimible desde la app </a:t>
            </a:r>
            <a:r>
              <a:rPr lang="es-ES" sz="1400" dirty="0" err="1"/>
              <a:t>Waylet</a:t>
            </a:r>
            <a:r>
              <a:rPr lang="es-ES" sz="1400" dirty="0"/>
              <a:t>. (Repsol facilitará estos cheques a COIIRM sin coste alguno)</a:t>
            </a:r>
          </a:p>
          <a:p>
            <a:endParaRPr lang="es-ES" sz="14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Los descuentos no son acumulativos con otras ofertas en las que participe Repsol a través de productos propios o de terceros.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En el caso de que el colegiado no descargue la app </a:t>
            </a:r>
            <a:r>
              <a:rPr lang="es-ES" sz="1000" dirty="0" err="1"/>
              <a:t>Waylet</a:t>
            </a:r>
            <a:r>
              <a:rPr lang="es-ES" sz="1000" dirty="0"/>
              <a:t>, deberá de presentar la tarjeta Repsol más antes de proceder al pago.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000" dirty="0"/>
              <a:t>En el caso de que posea la app </a:t>
            </a:r>
            <a:r>
              <a:rPr lang="es-ES" sz="1000" dirty="0" err="1"/>
              <a:t>Waylet</a:t>
            </a:r>
            <a:r>
              <a:rPr lang="es-ES" sz="1000" dirty="0"/>
              <a:t> deberá de tener seleccionada como tarjeta de fidelización favorita su tarjeta Repsol más.</a:t>
            </a:r>
          </a:p>
          <a:p>
            <a:endParaRPr lang="es-ES" sz="1400" dirty="0"/>
          </a:p>
          <a:p>
            <a:r>
              <a:rPr lang="es-ES" sz="1400" dirty="0"/>
              <a:t>  </a:t>
            </a:r>
          </a:p>
          <a:p>
            <a:pPr algn="just"/>
            <a:endParaRPr lang="es-ES_tradnl" sz="1200" b="1" u="sng" dirty="0"/>
          </a:p>
          <a:p>
            <a:pPr algn="just"/>
            <a:endParaRPr lang="es-ES" sz="1400" dirty="0">
              <a:latin typeface="+mn-lt"/>
              <a:cs typeface="+mn-cs"/>
            </a:endParaRPr>
          </a:p>
          <a:p>
            <a:r>
              <a:rPr lang="es-ES_tradnl" sz="1600" dirty="0"/>
              <a:t>	</a:t>
            </a:r>
            <a:endParaRPr lang="es-ES" sz="1600" dirty="0"/>
          </a:p>
          <a:p>
            <a:r>
              <a:rPr lang="es-ES" sz="1600" dirty="0"/>
              <a:t> </a:t>
            </a:r>
          </a:p>
          <a:p>
            <a:pPr algn="just"/>
            <a:endParaRPr lang="es-ES_tradn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971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Puntos </a:t>
            </a:r>
            <a:r>
              <a:rPr lang="es-ES_tradnl" dirty="0" err="1"/>
              <a:t>Travel</a:t>
            </a:r>
            <a:r>
              <a:rPr lang="es-ES_tradnl" dirty="0"/>
              <a:t> Club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496944" cy="4545025"/>
          </a:xfrm>
        </p:spPr>
        <p:txBody>
          <a:bodyPr/>
          <a:lstStyle/>
          <a:p>
            <a:r>
              <a:rPr lang="es-ES" sz="1400" dirty="0"/>
              <a:t>El </a:t>
            </a:r>
            <a:r>
              <a:rPr lang="es-ES_tradnl" sz="1400" dirty="0"/>
              <a:t>cliente </a:t>
            </a:r>
            <a:r>
              <a:rPr lang="es-ES" sz="1400" dirty="0"/>
              <a:t>sumará Puntos Travel Club en nuestras Estaciones de Servicio y en el resto de establecimientos adheridos*. </a:t>
            </a:r>
          </a:p>
          <a:p>
            <a:endParaRPr lang="es-ES" sz="1400" dirty="0"/>
          </a:p>
          <a:p>
            <a:r>
              <a:rPr lang="es-ES" sz="1400" b="1" u="sng" dirty="0"/>
              <a:t>Oferta habitual por compra de carburante en EE SS:</a:t>
            </a:r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Para nuevos titulares de la tarjeta Repsol más </a:t>
            </a:r>
            <a:r>
              <a:rPr lang="es-ES" sz="1400" dirty="0" err="1"/>
              <a:t>Travel</a:t>
            </a:r>
            <a:r>
              <a:rPr lang="es-ES" sz="1400" dirty="0"/>
              <a:t>: 1 punto por cada 4 litros. </a:t>
            </a:r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Para el resto de titulares: la oferta está sujeta a la vinculación con el programa Travel Club y con Repsol (pueden conseguir hasta 1 punto por litro y, en cualquier caso, al menos 1 punto Travel Club por cada 4 litros de carburante).</a:t>
            </a:r>
          </a:p>
          <a:p>
            <a:endParaRPr lang="es-ES" sz="1400" dirty="0"/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Los titulares pueden consultar su oferta en </a:t>
            </a:r>
            <a:r>
              <a:rPr lang="es-ES" sz="1400" dirty="0">
                <a:hlinkClick r:id="rId2"/>
              </a:rPr>
              <a:t>repsolmas.es</a:t>
            </a:r>
            <a:r>
              <a:rPr lang="es-ES" sz="1400" dirty="0"/>
              <a:t> o en travelclub.es. La asignación a una oferta u otra es revisable en periodos anuales. </a:t>
            </a:r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Límites de la oferta: 60 litros por repostaje, 2 repostajes al día y 300 puntos al mes.</a:t>
            </a:r>
          </a:p>
          <a:p>
            <a:endParaRPr lang="es-ES" sz="1400" dirty="0"/>
          </a:p>
          <a:p>
            <a:r>
              <a:rPr lang="es-ES" sz="1400" b="1" u="sng" dirty="0"/>
              <a:t>Oferta habitual por compra en Tienda y Lavado en EE 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s-ES" sz="1400" dirty="0"/>
            </a:br>
            <a:r>
              <a:rPr lang="es-ES" sz="1400" dirty="0"/>
              <a:t>1 punto por cada euro de compra.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Límites a la oferta: 30 euros al día y 200 puntos al mes.</a:t>
            </a:r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573750" lvl="1" indent="-285750" algn="just">
              <a:buFont typeface="Wingdings" panose="05000000000000000000" pitchFamily="2" charset="2"/>
              <a:buChar char="ü"/>
            </a:pPr>
            <a:r>
              <a:rPr lang="es-ES" sz="1400" dirty="0"/>
              <a:t>La obtención de puntos en las Estaciones de Servicio Repsol, Campsa y Petronor no es acumulable a otros programas de fidelización por sistema de puntos.</a:t>
            </a:r>
          </a:p>
          <a:p>
            <a:endParaRPr lang="es-ES_tradnl" sz="1400" dirty="0"/>
          </a:p>
          <a:p>
            <a:r>
              <a:rPr lang="es-ES_tradnl" sz="1400" dirty="0"/>
              <a:t>*Consultar en travelclub.es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r>
              <a:rPr lang="es-ES" sz="1400" dirty="0"/>
              <a:t> </a:t>
            </a:r>
          </a:p>
          <a:p>
            <a:pPr algn="just"/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0818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819673" y="506438"/>
            <a:ext cx="6632647" cy="523220"/>
          </a:xfrm>
        </p:spPr>
        <p:txBody>
          <a:bodyPr/>
          <a:lstStyle/>
          <a:p>
            <a:r>
              <a:rPr lang="es-ES_tradnl" dirty="0"/>
              <a:t>Beneficios programa Repsol más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376793" y="1404255"/>
            <a:ext cx="8496944" cy="4545025"/>
          </a:xfrm>
        </p:spPr>
        <p:txBody>
          <a:bodyPr/>
          <a:lstStyle/>
          <a:p>
            <a:r>
              <a:rPr lang="es-ES" sz="1400" b="1" dirty="0"/>
              <a:t>Por ser usuario </a:t>
            </a:r>
            <a:r>
              <a:rPr lang="es-ES" sz="1400" b="1" dirty="0" err="1"/>
              <a:t>Waylet</a:t>
            </a:r>
            <a:r>
              <a:rPr lang="es-ES" sz="1400" b="1" dirty="0"/>
              <a:t> el colegiado podrá acceder a los beneficios del Programa Repsol más.</a:t>
            </a:r>
          </a:p>
          <a:p>
            <a:endParaRPr lang="es-ES" sz="1400" b="1" dirty="0"/>
          </a:p>
          <a:p>
            <a:endParaRPr lang="es-ES" sz="1400" dirty="0"/>
          </a:p>
          <a:p>
            <a:r>
              <a:rPr lang="es-ES" sz="1400" dirty="0"/>
              <a:t> </a:t>
            </a:r>
          </a:p>
          <a:p>
            <a:pPr algn="just"/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Y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8132" y="6015371"/>
            <a:ext cx="9054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El colegiado podrá  visualizar el destalle de los mismos a través de la app </a:t>
            </a:r>
            <a:r>
              <a:rPr lang="es-ES_tradnl" sz="1000" dirty="0" err="1"/>
              <a:t>Waylet</a:t>
            </a:r>
            <a:r>
              <a:rPr lang="es-ES_tradnl" sz="1000" dirty="0"/>
              <a:t> (ofertas Repsol) o en </a:t>
            </a:r>
            <a:r>
              <a:rPr lang="es-ES" sz="1000" dirty="0">
                <a:hlinkClick r:id="rId2"/>
              </a:rPr>
              <a:t>https://beneficiosrepsolmas.repsol.com/productos/all</a:t>
            </a:r>
            <a:endParaRPr lang="es-ES" sz="1000" dirty="0"/>
          </a:p>
        </p:txBody>
      </p:sp>
      <p:sp>
        <p:nvSpPr>
          <p:cNvPr id="3" name="AutoShape 2" descr="Llévate gratis un trimestre de Spotify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Llévate gratis un trimestre de Spotify Prem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81827" y="6224939"/>
            <a:ext cx="6364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Beneficios Actuales en el Programa Repsol más, los mismos podrán ser ampliados o sustituidos por otros.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53" y="2087680"/>
            <a:ext cx="1551973" cy="14062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50" y="2078338"/>
            <a:ext cx="1460690" cy="14666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85" y="2076948"/>
            <a:ext cx="1444172" cy="14262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465" y="2076948"/>
            <a:ext cx="1463680" cy="13976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167" y="2087680"/>
            <a:ext cx="1558742" cy="138696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57" y="3820721"/>
            <a:ext cx="1495117" cy="133101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609" y="3820721"/>
            <a:ext cx="1552798" cy="14813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7542" y="3828005"/>
            <a:ext cx="1413128" cy="140639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7550" y="3809495"/>
            <a:ext cx="1598528" cy="133101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0572" y="3796630"/>
            <a:ext cx="1558649" cy="143777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374579" y="5329716"/>
            <a:ext cx="2133525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Y muchos más….. </a:t>
            </a:r>
          </a:p>
        </p:txBody>
      </p:sp>
    </p:spTree>
    <p:extLst>
      <p:ext uri="{BB962C8B-B14F-4D97-AF65-F5344CB8AC3E}">
        <p14:creationId xmlns:p14="http://schemas.microsoft.com/office/powerpoint/2010/main" val="2112984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psol_gris">
      <a:dk1>
        <a:srgbClr val="6E6259"/>
      </a:dk1>
      <a:lt1>
        <a:srgbClr val="FFFFFF"/>
      </a:lt1>
      <a:dk2>
        <a:srgbClr val="7F7F7F"/>
      </a:dk2>
      <a:lt2>
        <a:srgbClr val="BFBFBF"/>
      </a:lt2>
      <a:accent1>
        <a:srgbClr val="FF8200"/>
      </a:accent1>
      <a:accent2>
        <a:srgbClr val="FFB81C"/>
      </a:accent2>
      <a:accent3>
        <a:srgbClr val="BFBFBF"/>
      </a:accent3>
      <a:accent4>
        <a:srgbClr val="E4002B"/>
      </a:accent4>
      <a:accent5>
        <a:srgbClr val="041E42"/>
      </a:accent5>
      <a:accent6>
        <a:srgbClr val="009494"/>
      </a:accent6>
      <a:hlink>
        <a:srgbClr val="0000FF"/>
      </a:hlink>
      <a:folHlink>
        <a:srgbClr val="800080"/>
      </a:folHlink>
    </a:clrScheme>
    <a:fontScheme name="arial reps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psol_gris">
    <a:dk1>
      <a:srgbClr val="6E6259"/>
    </a:dk1>
    <a:lt1>
      <a:srgbClr val="FFFFFF"/>
    </a:lt1>
    <a:dk2>
      <a:srgbClr val="7F7F7F"/>
    </a:dk2>
    <a:lt2>
      <a:srgbClr val="BFBFBF"/>
    </a:lt2>
    <a:accent1>
      <a:srgbClr val="FF8200"/>
    </a:accent1>
    <a:accent2>
      <a:srgbClr val="FFB81C"/>
    </a:accent2>
    <a:accent3>
      <a:srgbClr val="BFBFBF"/>
    </a:accent3>
    <a:accent4>
      <a:srgbClr val="E4002B"/>
    </a:accent4>
    <a:accent5>
      <a:srgbClr val="041E42"/>
    </a:accent5>
    <a:accent6>
      <a:srgbClr val="00949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366</Words>
  <Application>Microsoft Office PowerPoint</Application>
  <PresentationFormat>Presentación en pantalla (4:3)</PresentationFormat>
  <Paragraphs>87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Tema de Office</vt:lpstr>
      <vt:lpstr>Oferta Repsol al COIIRM</vt:lpstr>
      <vt:lpstr>Operativa del descuento</vt:lpstr>
      <vt:lpstr>Oferta Carburante</vt:lpstr>
      <vt:lpstr>Puntos Travel Club</vt:lpstr>
      <vt:lpstr>Beneficios programa Repsol más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plantilla_4_3_naranja_cast</dc:title>
  <dc:creator>info@presentalia.com</dc:creator>
  <cp:lastModifiedBy>Fran Moral</cp:lastModifiedBy>
  <cp:revision>250</cp:revision>
  <dcterms:created xsi:type="dcterms:W3CDTF">2012-06-20T10:04:32Z</dcterms:created>
  <dcterms:modified xsi:type="dcterms:W3CDTF">2019-10-07T09:11:10Z</dcterms:modified>
</cp:coreProperties>
</file>